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0" r:id="rId7"/>
    <p:sldId id="262" r:id="rId8"/>
    <p:sldId id="266" r:id="rId9"/>
    <p:sldId id="264" r:id="rId10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0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20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62849-1D56-4E3F-B424-36AA652E14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6D1AB0-BC2E-4BF6-8499-E1491D4057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B799B-0C58-4147-9BE3-1F4AAE178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154FE-8D1A-4507-B6EE-EA162318D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F4322-D0EF-4346-B0A6-2810C3C1BE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32813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14DB8-0F89-45F5-A955-442A278E6F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92242C-695E-476A-84E1-0BEFEDDF9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AD3ADC-1A5E-47FF-A57D-0DAE783B2F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DBE0C-1EFE-4AE1-86AA-6496BAE2A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0955C-DB5E-4440-B065-20D1391E0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917939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6834D-A2AF-4AA3-839D-B5D247BF4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7ABC6A-A050-42D7-9E6E-F135C2AB9F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B3E1D-BB52-4C67-81F2-AA3F7FD0FB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5E45C-BED0-4BC1-B649-B1C457723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CE814-C169-4C37-BF43-4123FB50B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4738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4AA30-216E-4EA6-9C9D-F55F7D5831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1DA1-A3F4-4D9B-96F7-A2D95CBF0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2B5BE-5680-4A10-9E9E-66A9CB6A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D40A2-B708-4C2A-9207-7A496A2BC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3FFD8-BACB-4379-AB05-E0C79E03B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2634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B8A3A-AA28-4462-8325-0A63D8BAE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EDA71D-C4D3-4543-B1B4-7A004AA943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2C75B-2B0F-4F2D-A73C-597FF52FB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B33E92-A6DD-48A6-824B-4F05F25C6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A1672-79DD-4AF6-A937-4EA2DAA41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71801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A4B3C-F125-41C3-9C5C-256D9BC64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F22B7-C06A-4174-B843-90B2B2B71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7DC3E7-ED1B-48F2-9A65-FA6C5725FC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06EDEF3-B910-4185-A223-638B3AB21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E271DA-9523-408F-B8AA-13259E04D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BE5C2-AF7D-4125-A9FB-C1BBF2505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716782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EEEBA-26B6-44C7-A31D-32E2386B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43212D-2FFB-4285-ACAA-E7611FCF64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03C80-76F9-4898-A860-3761445A3C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3E9C9FB-7ED5-45CF-931D-C52921A637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4637D1-E1F8-425D-B618-6A7B7EDB89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6330655-5C85-4C6D-B696-96E6FECE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124F5F-0C5F-422B-A40E-8FDDCE4AF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F1CF9D-9697-4A41-9684-FD20BB429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80923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A76D1-A85B-4F77-A864-C81D19DAA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347899-03F5-4BE6-A736-671DA7114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283762-7FBD-48EC-B73F-773D70DBF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02E592-4B71-4500-B008-0CC03293E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96353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53C9BDE-B6BA-4DA6-AD8D-38EAAAB0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70C4ED-6C1E-4932-824A-8F1BEB773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B45D4A-67B6-484F-B900-C5961563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0024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AEB7B-9E48-4E0C-87F8-609B1DF305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64388-674C-41C8-94D1-6BBDCF16F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2590E6-FC63-4989-8B3A-F9CBA21140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D144E2-64FC-4425-A927-B4AD73976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618395-9078-497E-BE1C-3289A42B8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1D42C3-B537-4D57-A6F3-9A69128E5C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7016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77397-22AE-44D1-B842-5E5525A30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2E34A7-4EEB-4CC1-83AE-2F429388812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2988CE-C1CE-43DA-82F1-A868BFE505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96764E-E46A-49C3-AECF-A08B2B96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41C465-3F70-466A-8828-46E2C92C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1DD0EE-6868-484B-BECC-C280FAEBC6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173810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0244619-388C-47AA-8A43-88C7430B5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50E9E5-845A-474E-967E-3D423E6A0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34ABA-6B0A-4E7B-A298-17B799B3B1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7F674-603F-41F3-934F-DEBA0B6F74B4}" type="datetimeFigureOut">
              <a:rPr lang="it-IT" smtClean="0"/>
              <a:t>25/03/21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3CF208-56E9-490E-8E28-15E8CA40C1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52B29-E22E-4872-82B4-110C678E06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CFF5F7-111E-4F9E-BF39-BEB89AD0CD0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3288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77D6B2E-37A3-429E-A37C-F30ED6487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CEAD642-85CF-4750-8432-7C80C901F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1723" y="-1"/>
            <a:ext cx="12225953" cy="6868071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A33EEAE-15D5-4119-8C1E-89D943F91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41959" y="-3"/>
            <a:ext cx="11772269" cy="6868074"/>
          </a:xfrm>
          <a:prstGeom prst="rect">
            <a:avLst/>
          </a:prstGeom>
          <a:gradFill>
            <a:gsLst>
              <a:gs pos="21000">
                <a:schemeClr val="accent1">
                  <a:lumMod val="50000"/>
                  <a:alpha val="83000"/>
                </a:schemeClr>
              </a:gs>
              <a:gs pos="100000">
                <a:schemeClr val="accent1"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0D8B3B-9B80-4025-B934-26DC7D7CD2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5200" y="0"/>
            <a:ext cx="3623374" cy="686807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0"/>
                </a:schemeClr>
              </a:gs>
              <a:gs pos="99000">
                <a:srgbClr val="000000">
                  <a:alpha val="41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064D5D5-227B-4F66-9AEA-46F570E79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5875" y="-3"/>
            <a:ext cx="12233581" cy="6868076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73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46B67A4-D328-4747-A82B-65E84FA463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484334" y="-861824"/>
            <a:ext cx="6861931" cy="8597859"/>
          </a:xfrm>
          <a:prstGeom prst="rect">
            <a:avLst/>
          </a:prstGeom>
          <a:gradFill>
            <a:gsLst>
              <a:gs pos="3000">
                <a:schemeClr val="accent1">
                  <a:lumMod val="75000"/>
                  <a:alpha val="0"/>
                </a:schemeClr>
              </a:gs>
              <a:gs pos="100000">
                <a:srgbClr val="000000">
                  <a:alpha val="27000"/>
                </a:srgbClr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B5A1B09C-1565-46F8-B70F-621C5EB48A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993193">
            <a:off x="1186972" y="1089049"/>
            <a:ext cx="4967533" cy="4988390"/>
          </a:xfrm>
          <a:prstGeom prst="ellipse">
            <a:avLst/>
          </a:prstGeom>
          <a:gradFill>
            <a:gsLst>
              <a:gs pos="0">
                <a:schemeClr val="accent1">
                  <a:alpha val="26000"/>
                </a:schemeClr>
              </a:gs>
              <a:gs pos="85000">
                <a:schemeClr val="accent1">
                  <a:lumMod val="60000"/>
                  <a:lumOff val="40000"/>
                  <a:alpha val="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F15E7B-CE22-43FE-848B-7E96012B82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2567" y="818984"/>
            <a:ext cx="6714699" cy="3178689"/>
          </a:xfrm>
        </p:spPr>
        <p:txBody>
          <a:bodyPr>
            <a:normAutofit/>
          </a:bodyPr>
          <a:lstStyle/>
          <a:p>
            <a:pPr algn="l"/>
            <a:r>
              <a:rPr lang="it-IT" sz="4800">
                <a:solidFill>
                  <a:srgbClr val="FFFFFF"/>
                </a:solidFill>
              </a:rPr>
              <a:t>MHW1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C516CC8-80AC-446C-A56E-9F54B72104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4490110"/>
            <a:ext cx="12217710" cy="2377962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50000"/>
                </a:schemeClr>
              </a:gs>
              <a:gs pos="99000">
                <a:srgbClr val="000000">
                  <a:alpha val="34000"/>
                </a:srgb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290D403-F4A2-48A1-9DCD-D7908A44BB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85397" y="4960961"/>
            <a:ext cx="7055893" cy="1078054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it-IT" dirty="0">
                <a:solidFill>
                  <a:srgbClr val="FFFFFF"/>
                </a:solidFill>
              </a:rPr>
              <a:t>Luisa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Santoro</a:t>
            </a:r>
          </a:p>
          <a:p>
            <a:pPr algn="l"/>
            <a:r>
              <a:rPr lang="it-IT" dirty="0">
                <a:solidFill>
                  <a:srgbClr val="FFFFFF"/>
                </a:solidFill>
              </a:rPr>
              <a:t>25/03/21</a:t>
            </a:r>
          </a:p>
        </p:txBody>
      </p:sp>
    </p:spTree>
    <p:extLst>
      <p:ext uri="{BB962C8B-B14F-4D97-AF65-F5344CB8AC3E}">
        <p14:creationId xmlns:p14="http://schemas.microsoft.com/office/powerpoint/2010/main" val="247400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199468-442B-44D8-8FB1-9E9E01386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Descrizione del progetto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D1882-65DE-484D-B983-8F24ECBDF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457200" lvl="1" indent="0">
              <a:buNone/>
            </a:pPr>
            <a:r>
              <a:rPr lang="it-IT" sz="2000" dirty="0"/>
              <a:t>"</a:t>
            </a:r>
            <a:r>
              <a:rPr lang="it-IT" sz="2000" i="1" dirty="0"/>
              <a:t>Market </a:t>
            </a:r>
            <a:r>
              <a:rPr lang="it-IT" sz="2000" i="1" dirty="0" err="1"/>
              <a:t>View</a:t>
            </a:r>
            <a:r>
              <a:rPr lang="it-IT" sz="2000" i="1" dirty="0"/>
              <a:t>" </a:t>
            </a:r>
            <a:r>
              <a:rPr lang="it-IT" sz="2000" dirty="0"/>
              <a:t>è un sito web che gestisce delle catene di negozi, indicando quale negozio appartiene a quale catena e illustrando i vari dipendenti e articoli al suo interno. Viene effettuato il login per modificare il database associato solo da utenti che ne hanno l'autorizzazione tramite opportune credenziali. </a:t>
            </a:r>
          </a:p>
        </p:txBody>
      </p:sp>
    </p:spTree>
    <p:extLst>
      <p:ext uri="{BB962C8B-B14F-4D97-AF65-F5344CB8AC3E}">
        <p14:creationId xmlns:p14="http://schemas.microsoft.com/office/powerpoint/2010/main" val="2693910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3E3554-1D0A-4FE7-968B-21CF8C909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Layout complessivo HTML+CSS</a:t>
            </a: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B8735DB2-1F49-1342-A4EB-765938A7DD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826" y="1619430"/>
            <a:ext cx="8099258" cy="4318074"/>
          </a:xfrm>
        </p:spPr>
      </p:pic>
    </p:spTree>
    <p:extLst>
      <p:ext uri="{BB962C8B-B14F-4D97-AF65-F5344CB8AC3E}">
        <p14:creationId xmlns:p14="http://schemas.microsoft.com/office/powerpoint/2010/main" val="28618037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0937FD-3195-4E6E-AA7F-8D790A0A8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20751" y="745230"/>
            <a:ext cx="3081150" cy="3376944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 err="1">
                <a:solidFill>
                  <a:srgbClr val="FFFFFF"/>
                </a:solidFill>
              </a:rPr>
              <a:t>Header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11" name="Segnaposto contenuto 10">
            <a:extLst>
              <a:ext uri="{FF2B5EF4-FFF2-40B4-BE49-F238E27FC236}">
                <a16:creationId xmlns:a16="http://schemas.microsoft.com/office/drawing/2014/main" id="{B91CABE6-EB91-2140-9A36-814A8F7DFD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818"/>
          <a:stretch/>
        </p:blipFill>
        <p:spPr>
          <a:xfrm>
            <a:off x="0" y="-84241"/>
            <a:ext cx="11793902" cy="3153968"/>
          </a:xfr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CD01EF5F-52C2-C54D-9B55-9668067962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5054" y="3100145"/>
            <a:ext cx="5472735" cy="3767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76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egnaposto contenuto 4" descr="Immagine che contiene testo&#10;&#10;Descrizione generata automaticamente">
            <a:extLst>
              <a:ext uri="{FF2B5EF4-FFF2-40B4-BE49-F238E27FC236}">
                <a16:creationId xmlns:a16="http://schemas.microsoft.com/office/drawing/2014/main" id="{C53910F2-43B0-604B-B8A9-5B37E9DA6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93" y="-40690"/>
            <a:ext cx="10729151" cy="6898690"/>
          </a:xfrm>
          <a:prstGeom prst="rect">
            <a:avLst/>
          </a:prstGeom>
        </p:spPr>
      </p:pic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5F7AF591-2A92-7644-86A4-EE643F4C7C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7027" y="933314"/>
            <a:ext cx="7364587" cy="5924686"/>
          </a:xfrm>
          <a:prstGeom prst="rect">
            <a:avLst/>
          </a:prstGeom>
        </p:spPr>
      </p:pic>
      <p:pic>
        <p:nvPicPr>
          <p:cNvPr id="7" name="Immagine 6" descr="Immagine che contiene testo&#10;&#10;Descrizione generata automaticamente">
            <a:extLst>
              <a:ext uri="{FF2B5EF4-FFF2-40B4-BE49-F238E27FC236}">
                <a16:creationId xmlns:a16="http://schemas.microsoft.com/office/drawing/2014/main" id="{F6F07275-777F-1F4F-B538-C51A00E7CD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0309" y="2844918"/>
            <a:ext cx="3013146" cy="4013082"/>
          </a:xfrm>
          <a:prstGeom prst="rect">
            <a:avLst/>
          </a:prstGeom>
        </p:spPr>
      </p:pic>
      <p:sp>
        <p:nvSpPr>
          <p:cNvPr id="8" name="CasellaDiTesto 7">
            <a:extLst>
              <a:ext uri="{FF2B5EF4-FFF2-40B4-BE49-F238E27FC236}">
                <a16:creationId xmlns:a16="http://schemas.microsoft.com/office/drawing/2014/main" id="{4377368B-78F0-B546-B084-FEDB0287A37C}"/>
              </a:ext>
            </a:extLst>
          </p:cNvPr>
          <p:cNvSpPr txBox="1"/>
          <p:nvPr/>
        </p:nvSpPr>
        <p:spPr>
          <a:xfrm>
            <a:off x="8491918" y="933314"/>
            <a:ext cx="42793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400" dirty="0" err="1">
                <a:solidFill>
                  <a:schemeClr val="bg1"/>
                </a:solidFill>
              </a:rPr>
              <a:t>Header</a:t>
            </a:r>
            <a:endParaRPr lang="it-IT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291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>
                <a:solidFill>
                  <a:srgbClr val="FFFFFF"/>
                </a:solidFill>
              </a:rPr>
              <a:t>Menù navigazione</a:t>
            </a:r>
            <a:endParaRPr lang="it-IT" sz="4000" dirty="0">
              <a:solidFill>
                <a:srgbClr val="FFFFFF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A93CA361-83D1-A14A-833E-FCE29533FE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8" t="8467" r="87118" b="55308"/>
          <a:stretch/>
        </p:blipFill>
        <p:spPr>
          <a:xfrm>
            <a:off x="4096652" y="1033419"/>
            <a:ext cx="2677822" cy="4379829"/>
          </a:xfrm>
          <a:prstGeom prst="rect">
            <a:avLst/>
          </a:prstGeom>
        </p:spPr>
      </p:pic>
      <p:pic>
        <p:nvPicPr>
          <p:cNvPr id="11" name="Segnaposto contenuto 10" descr="Immagine che contiene testo, elettronico, screenshot, schermo&#10;&#10;Descrizione generata automaticamente">
            <a:extLst>
              <a:ext uri="{FF2B5EF4-FFF2-40B4-BE49-F238E27FC236}">
                <a16:creationId xmlns:a16="http://schemas.microsoft.com/office/drawing/2014/main" id="{9BE3C200-DD34-804A-BC94-794D2835EF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62" t="28925" r="80306" b="37987"/>
          <a:stretch/>
        </p:blipFill>
        <p:spPr>
          <a:xfrm>
            <a:off x="7975803" y="1991383"/>
            <a:ext cx="3011818" cy="4545646"/>
          </a:xfrm>
        </p:spPr>
      </p:pic>
      <p:pic>
        <p:nvPicPr>
          <p:cNvPr id="15" name="Immagine 14" descr="Immagine che contiene testo, elettronico, portatile, interni&#10;&#10;Descrizione generata automaticamente">
            <a:extLst>
              <a:ext uri="{FF2B5EF4-FFF2-40B4-BE49-F238E27FC236}">
                <a16:creationId xmlns:a16="http://schemas.microsoft.com/office/drawing/2014/main" id="{A4731ABA-68D0-D34D-881F-60CB71852B9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05" t="39090" r="71959" b="48279"/>
          <a:stretch/>
        </p:blipFill>
        <p:spPr>
          <a:xfrm>
            <a:off x="7462793" y="148274"/>
            <a:ext cx="4037839" cy="1617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4957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590262" y="-769075"/>
            <a:ext cx="5628088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Sezione contenuti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FBBF6FCD-CDAC-354F-BD2F-F56214D6DC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2580" r="25" b="19085"/>
          <a:stretch/>
        </p:blipFill>
        <p:spPr>
          <a:xfrm>
            <a:off x="225174" y="205191"/>
            <a:ext cx="11500104" cy="1736951"/>
          </a:xfrm>
          <a:prstGeom prst="rect">
            <a:avLst/>
          </a:prstGeom>
        </p:spPr>
      </p:pic>
      <p:cxnSp>
        <p:nvCxnSpPr>
          <p:cNvPr id="17" name="Connettore 7 16">
            <a:extLst>
              <a:ext uri="{FF2B5EF4-FFF2-40B4-BE49-F238E27FC236}">
                <a16:creationId xmlns:a16="http://schemas.microsoft.com/office/drawing/2014/main" id="{F6AC6951-1CAA-E64F-BC45-88F8679DC296}"/>
              </a:ext>
            </a:extLst>
          </p:cNvPr>
          <p:cNvCxnSpPr>
            <a:cxnSpLocks/>
          </p:cNvCxnSpPr>
          <p:nvPr/>
        </p:nvCxnSpPr>
        <p:spPr>
          <a:xfrm flipV="1">
            <a:off x="3985104" y="1842395"/>
            <a:ext cx="1004081" cy="517352"/>
          </a:xfrm>
          <a:prstGeom prst="curvedConnector3">
            <a:avLst>
              <a:gd name="adj1" fmla="val 88605"/>
            </a:avLst>
          </a:prstGeom>
          <a:ln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pic>
        <p:nvPicPr>
          <p:cNvPr id="37" name="Immagine 36" descr="Immagine che contiene testo, elettronico, screenshot, computer&#10;&#10;Descrizione generata automaticamente">
            <a:extLst>
              <a:ext uri="{FF2B5EF4-FFF2-40B4-BE49-F238E27FC236}">
                <a16:creationId xmlns:a16="http://schemas.microsoft.com/office/drawing/2014/main" id="{7E841C50-55BE-EB4B-A935-063FCE6889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75" t="31521" r="36307" b="34567"/>
          <a:stretch/>
        </p:blipFill>
        <p:spPr>
          <a:xfrm>
            <a:off x="849138" y="2644375"/>
            <a:ext cx="10705628" cy="396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131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6B024CC-7EBB-6A4E-BC8C-4985F8154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33180" y="-172123"/>
            <a:ext cx="10515600" cy="1325563"/>
          </a:xfrm>
        </p:spPr>
        <p:txBody>
          <a:bodyPr>
            <a:normAutofit/>
          </a:bodyPr>
          <a:lstStyle/>
          <a:p>
            <a:r>
              <a:rPr lang="it-IT" sz="2800" b="1" dirty="0"/>
              <a:t>Sezione contenuti CSS</a:t>
            </a:r>
          </a:p>
        </p:txBody>
      </p:sp>
      <p:pic>
        <p:nvPicPr>
          <p:cNvPr id="5" name="Immagine 4" descr="Immagine che contiene testo, elettronico, screenshot, computer&#10;&#10;Descrizione generata automaticamente">
            <a:extLst>
              <a:ext uri="{FF2B5EF4-FFF2-40B4-BE49-F238E27FC236}">
                <a16:creationId xmlns:a16="http://schemas.microsoft.com/office/drawing/2014/main" id="{E0B3BD52-1D79-7E4F-8F44-ECB0F50963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11" t="14274" r="74676" b="24549"/>
          <a:stretch/>
        </p:blipFill>
        <p:spPr>
          <a:xfrm>
            <a:off x="111813" y="806505"/>
            <a:ext cx="3057323" cy="5873676"/>
          </a:xfrm>
          <a:prstGeom prst="rect">
            <a:avLst/>
          </a:prstGeom>
        </p:spPr>
      </p:pic>
      <p:pic>
        <p:nvPicPr>
          <p:cNvPr id="7" name="Immagine 6" descr="Immagine che contiene testo, elettronico, monitor, screenshot&#10;&#10;Descrizione generata automaticamente">
            <a:extLst>
              <a:ext uri="{FF2B5EF4-FFF2-40B4-BE49-F238E27FC236}">
                <a16:creationId xmlns:a16="http://schemas.microsoft.com/office/drawing/2014/main" id="{A21839CF-D4F5-694B-AAA5-BBCF570CD12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97" t="10353" r="59083" b="35373"/>
          <a:stretch/>
        </p:blipFill>
        <p:spPr>
          <a:xfrm>
            <a:off x="3303841" y="1120849"/>
            <a:ext cx="5156815" cy="5040276"/>
          </a:xfrm>
          <a:prstGeom prst="rect">
            <a:avLst/>
          </a:prstGeom>
        </p:spPr>
      </p:pic>
      <p:pic>
        <p:nvPicPr>
          <p:cNvPr id="9" name="Immagine 8" descr="Immagine che contiene testo, elettronico, screenshot, monitor&#10;&#10;Descrizione generata automaticamente">
            <a:extLst>
              <a:ext uri="{FF2B5EF4-FFF2-40B4-BE49-F238E27FC236}">
                <a16:creationId xmlns:a16="http://schemas.microsoft.com/office/drawing/2014/main" id="{991489F2-E343-2440-8246-078D8F85559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41" t="28197" r="71059" b="20000"/>
          <a:stretch/>
        </p:blipFill>
        <p:spPr>
          <a:xfrm>
            <a:off x="8559644" y="1120849"/>
            <a:ext cx="3632356" cy="5040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643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FFD19F-75CA-4966-B79C-2935A271A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225" y="-673301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it-IT" sz="4000" dirty="0">
                <a:solidFill>
                  <a:srgbClr val="FFFFFF"/>
                </a:solidFill>
              </a:rPr>
              <a:t>Footer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74F837DC-EAEF-344C-9981-0657B516DD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838" r="-3588" b="2936"/>
          <a:stretch/>
        </p:blipFill>
        <p:spPr>
          <a:xfrm>
            <a:off x="908552" y="483647"/>
            <a:ext cx="10865223" cy="906978"/>
          </a:xfrm>
          <a:prstGeom prst="rect">
            <a:avLst/>
          </a:prstGeom>
        </p:spPr>
      </p:pic>
      <p:pic>
        <p:nvPicPr>
          <p:cNvPr id="11" name="Immagine 10" descr="Immagine che contiene testo, elettronico, screenshot, computer&#10;&#10;Descrizione generata automaticamente">
            <a:extLst>
              <a:ext uri="{FF2B5EF4-FFF2-40B4-BE49-F238E27FC236}">
                <a16:creationId xmlns:a16="http://schemas.microsoft.com/office/drawing/2014/main" id="{983991C2-1375-FB44-9EB9-EAFB1800AB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2" t="61177" r="71324" b="28844"/>
          <a:stretch/>
        </p:blipFill>
        <p:spPr>
          <a:xfrm>
            <a:off x="5158226" y="1738859"/>
            <a:ext cx="5667296" cy="1459714"/>
          </a:xfrm>
          <a:prstGeom prst="rect">
            <a:avLst/>
          </a:prstGeom>
        </p:spPr>
      </p:pic>
      <p:pic>
        <p:nvPicPr>
          <p:cNvPr id="15" name="Immagine 14" descr="Immagine che contiene testo&#10;&#10;Descrizione generata automaticamente">
            <a:extLst>
              <a:ext uri="{FF2B5EF4-FFF2-40B4-BE49-F238E27FC236}">
                <a16:creationId xmlns:a16="http://schemas.microsoft.com/office/drawing/2014/main" id="{0774439B-4FCF-D844-B94B-FF4F4763C5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2884" y="3485681"/>
            <a:ext cx="5667296" cy="321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8954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1166</TotalTime>
  <Words>75</Words>
  <Application>Microsoft Macintosh PowerPoint</Application>
  <PresentationFormat>Widescreen</PresentationFormat>
  <Paragraphs>13</Paragraphs>
  <Slides>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MHW1</vt:lpstr>
      <vt:lpstr>Descrizione del progetto</vt:lpstr>
      <vt:lpstr>Layout complessivo HTML+CSS</vt:lpstr>
      <vt:lpstr>Header</vt:lpstr>
      <vt:lpstr>Presentazione standard di PowerPoint</vt:lpstr>
      <vt:lpstr>Menù navigazione</vt:lpstr>
      <vt:lpstr>Sezione contenuti</vt:lpstr>
      <vt:lpstr>Sezione contenuti CSS</vt:lpstr>
      <vt:lpstr>Footer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MHW1</dc:title>
  <dc:creator>Concetto Spampinato</dc:creator>
  <cp:lastModifiedBy>LUISA SANTORO</cp:lastModifiedBy>
  <cp:revision>7</cp:revision>
  <dcterms:created xsi:type="dcterms:W3CDTF">2021-03-24T16:57:46Z</dcterms:created>
  <dcterms:modified xsi:type="dcterms:W3CDTF">2021-03-26T09:24:58Z</dcterms:modified>
</cp:coreProperties>
</file>

<file path=docProps/thumbnail.jpeg>
</file>